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1"/>
  </p:notesMasterIdLst>
  <p:sldIdLst>
    <p:sldId id="256" r:id="rId2"/>
    <p:sldId id="263" r:id="rId3"/>
    <p:sldId id="260" r:id="rId4"/>
    <p:sldId id="261" r:id="rId5"/>
    <p:sldId id="264" r:id="rId6"/>
    <p:sldId id="267" r:id="rId7"/>
    <p:sldId id="268" r:id="rId8"/>
    <p:sldId id="266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6F92EE-515E-4418-9D5D-FCCCAF75AE40}" type="datetimeFigureOut">
              <a:rPr lang="en-US" smtClean="0"/>
              <a:t>7/8/2011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BDD26E-EC0C-442A-A886-33A116AFB16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DD26E-EC0C-442A-A886-33A116AFB16E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DD26E-EC0C-442A-A886-33A116AFB16E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DD26E-EC0C-442A-A886-33A116AFB16E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DD26E-EC0C-442A-A886-33A116AFB16E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DD26E-EC0C-442A-A886-33A116AFB16E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DD26E-EC0C-442A-A886-33A116AFB16E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DD26E-EC0C-442A-A886-33A116AFB16E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DD26E-EC0C-442A-A886-33A116AFB16E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DD26E-EC0C-442A-A886-33A116AFB16E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3E79B-B9EC-4D26-AFE4-27D7698175A9}" type="datetimeFigureOut">
              <a:rPr lang="en-US" smtClean="0"/>
              <a:t>7/8/2011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4AD8D-9A93-4873-B446-1BFA19FD97B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3E79B-B9EC-4D26-AFE4-27D7698175A9}" type="datetimeFigureOut">
              <a:rPr lang="en-US" smtClean="0"/>
              <a:t>7/8/2011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4AD8D-9A93-4873-B446-1BFA19FD97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3E79B-B9EC-4D26-AFE4-27D7698175A9}" type="datetimeFigureOut">
              <a:rPr lang="en-US" smtClean="0"/>
              <a:t>7/8/2011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4AD8D-9A93-4873-B446-1BFA19FD97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3E79B-B9EC-4D26-AFE4-27D7698175A9}" type="datetimeFigureOut">
              <a:rPr lang="en-US" smtClean="0"/>
              <a:t>7/8/2011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4AD8D-9A93-4873-B446-1BFA19FD97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3E79B-B9EC-4D26-AFE4-27D7698175A9}" type="datetimeFigureOut">
              <a:rPr lang="en-US" smtClean="0"/>
              <a:t>7/8/2011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4AD8D-9A93-4873-B446-1BFA19FD97B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3E79B-B9EC-4D26-AFE4-27D7698175A9}" type="datetimeFigureOut">
              <a:rPr lang="en-US" smtClean="0"/>
              <a:t>7/8/2011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4AD8D-9A93-4873-B446-1BFA19FD97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3E79B-B9EC-4D26-AFE4-27D7698175A9}" type="datetimeFigureOut">
              <a:rPr lang="en-US" smtClean="0"/>
              <a:t>7/8/2011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4AD8D-9A93-4873-B446-1BFA19FD97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3E79B-B9EC-4D26-AFE4-27D7698175A9}" type="datetimeFigureOut">
              <a:rPr lang="en-US" smtClean="0"/>
              <a:t>7/8/2011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4AD8D-9A93-4873-B446-1BFA19FD97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3E79B-B9EC-4D26-AFE4-27D7698175A9}" type="datetimeFigureOut">
              <a:rPr lang="en-US" smtClean="0"/>
              <a:t>7/8/2011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4AD8D-9A93-4873-B446-1BFA19FD97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3E79B-B9EC-4D26-AFE4-27D7698175A9}" type="datetimeFigureOut">
              <a:rPr lang="en-US" smtClean="0"/>
              <a:t>7/8/2011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4AD8D-9A93-4873-B446-1BFA19FD97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3E79B-B9EC-4D26-AFE4-27D7698175A9}" type="datetimeFigureOut">
              <a:rPr lang="en-US" smtClean="0"/>
              <a:t>7/8/2011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374AD8D-9A93-4873-B446-1BFA19FD97B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633E79B-B9EC-4D26-AFE4-27D7698175A9}" type="datetimeFigureOut">
              <a:rPr lang="en-US" smtClean="0"/>
              <a:t>7/8/2011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374AD8D-9A93-4873-B446-1BFA19FD97B0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>
    <p:dissolve/>
    <p:sndAc>
      <p:stSnd>
        <p:snd r:embed="rId13" name="chimes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On-Line Library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Library of Congress</a:t>
            </a:r>
          </a:p>
          <a:p>
            <a:r>
              <a:rPr lang="en-US" dirty="0" smtClean="0"/>
              <a:t>By</a:t>
            </a:r>
          </a:p>
          <a:p>
            <a:r>
              <a:rPr lang="en-US" dirty="0" smtClean="0"/>
              <a:t> Juan Carlos Saldarriaga</a:t>
            </a:r>
            <a:endParaRPr lang="en-US" dirty="0"/>
          </a:p>
        </p:txBody>
      </p:sp>
    </p:spTree>
  </p:cSld>
  <p:clrMapOvr>
    <a:masterClrMapping/>
  </p:clrMapOvr>
  <p:transition spd="slow">
    <p:dissolve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Library of Congress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6" name="Picture 2" descr="C:\Users\Juan\Pictures\01951r[1]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685800" y="1752600"/>
            <a:ext cx="7924800" cy="403859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3" name="chimes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Library of Congress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was </a:t>
            </a:r>
            <a:r>
              <a:rPr lang="en-US" dirty="0" smtClean="0"/>
              <a:t>established by </a:t>
            </a:r>
            <a:r>
              <a:rPr lang="en-US" dirty="0" smtClean="0"/>
              <a:t>President </a:t>
            </a:r>
            <a:r>
              <a:rPr lang="en-US" dirty="0" smtClean="0"/>
              <a:t>John Adams </a:t>
            </a:r>
            <a:r>
              <a:rPr lang="en-US" dirty="0" smtClean="0"/>
              <a:t>in 1800.</a:t>
            </a:r>
          </a:p>
          <a:p>
            <a:endParaRPr lang="en-US" dirty="0" smtClean="0"/>
          </a:p>
          <a:p>
            <a:r>
              <a:rPr lang="en-US" dirty="0" smtClean="0"/>
              <a:t>The Library of Congress is the nation's oldest federal cultural </a:t>
            </a:r>
            <a:r>
              <a:rPr lang="en-US" dirty="0" smtClean="0"/>
              <a:t>institution</a:t>
            </a:r>
          </a:p>
          <a:p>
            <a:endParaRPr lang="en-US" dirty="0" smtClean="0"/>
          </a:p>
          <a:p>
            <a:r>
              <a:rPr lang="en-US" dirty="0" smtClean="0"/>
              <a:t>It is recognized </a:t>
            </a:r>
            <a:r>
              <a:rPr lang="en-US" dirty="0" smtClean="0"/>
              <a:t>as the national library of the United </a:t>
            </a:r>
            <a:r>
              <a:rPr lang="en-US" dirty="0" smtClean="0"/>
              <a:t>States and it </a:t>
            </a:r>
            <a:r>
              <a:rPr lang="en-US" dirty="0" smtClean="0"/>
              <a:t>is the world's largest library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slow">
    <p:dissolve/>
    <p:sndAc>
      <p:stSnd>
        <p:snd r:embed="rId3" name="chimes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Library of Congress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2060"/>
                </a:solidFill>
              </a:rPr>
              <a:t>Collections</a:t>
            </a:r>
          </a:p>
          <a:p>
            <a:r>
              <a:rPr lang="en-US" dirty="0" smtClean="0"/>
              <a:t>More than </a:t>
            </a:r>
            <a:r>
              <a:rPr lang="en-US" sz="4000" dirty="0" smtClean="0">
                <a:solidFill>
                  <a:srgbClr val="002060"/>
                </a:solidFill>
              </a:rPr>
              <a:t>33</a:t>
            </a:r>
            <a:r>
              <a:rPr lang="en-US" dirty="0" smtClean="0"/>
              <a:t> million cataloged books and other print materials in </a:t>
            </a:r>
            <a:r>
              <a:rPr lang="en-US" sz="4000" dirty="0" smtClean="0">
                <a:solidFill>
                  <a:srgbClr val="002060"/>
                </a:solidFill>
              </a:rPr>
              <a:t>460</a:t>
            </a:r>
            <a:r>
              <a:rPr lang="en-US" dirty="0" smtClean="0"/>
              <a:t> languages.</a:t>
            </a:r>
          </a:p>
          <a:p>
            <a:r>
              <a:rPr lang="en-US" dirty="0" smtClean="0"/>
              <a:t>More than </a:t>
            </a:r>
            <a:r>
              <a:rPr lang="en-US" sz="4000" dirty="0" smtClean="0">
                <a:solidFill>
                  <a:srgbClr val="002060"/>
                </a:solidFill>
              </a:rPr>
              <a:t>63</a:t>
            </a:r>
            <a:r>
              <a:rPr lang="en-US" dirty="0" smtClean="0"/>
              <a:t> million manuscripts.</a:t>
            </a:r>
          </a:p>
          <a:p>
            <a:r>
              <a:rPr lang="en-US" dirty="0" smtClean="0"/>
              <a:t>The largest rare book collection in North America; and the world's largest collection of legal materials, films, maps, sheet music and sound recordings.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dissolve/>
    <p:sndAc>
      <p:stSnd>
        <p:snd r:embed="rId3" name="chimes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Library of Congress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1060450" y="1935163"/>
            <a:ext cx="7023099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  <p:sndAc>
      <p:stSnd>
        <p:snd r:embed="rId3" name="chimes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Library of Congress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1060450" y="1935163"/>
            <a:ext cx="7023099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  <p:sndAc>
      <p:stSnd>
        <p:snd r:embed="rId3" name="chimes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Library of Congress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Library of Congress Online Catalog contains approximately </a:t>
            </a:r>
            <a:r>
              <a:rPr lang="en-US" sz="4000" dirty="0" smtClean="0">
                <a:solidFill>
                  <a:srgbClr val="002060"/>
                </a:solidFill>
              </a:rPr>
              <a:t>14</a:t>
            </a:r>
            <a:r>
              <a:rPr lang="en-US" dirty="0" smtClean="0"/>
              <a:t> million records representing books, serials, computer files, manuscripts, cartographic materials, music, sound recordings, and visual materials.</a:t>
            </a:r>
            <a:endParaRPr lang="en-US" dirty="0"/>
          </a:p>
        </p:txBody>
      </p:sp>
    </p:spTree>
  </p:cSld>
  <p:clrMapOvr>
    <a:masterClrMapping/>
  </p:clrMapOvr>
  <p:transition spd="slow">
    <p:dissolve/>
    <p:sndAc>
      <p:stSnd>
        <p:snd r:embed="rId3" name="chimes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Library of Congress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1060450" y="1935163"/>
            <a:ext cx="7023099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  <p:sndAc>
      <p:stSnd>
        <p:snd r:embed="rId3" name="chimes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Library of Congress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Library is open </a:t>
            </a:r>
            <a:r>
              <a:rPr lang="en-US" dirty="0" smtClean="0"/>
              <a:t>to those age </a:t>
            </a:r>
            <a:r>
              <a:rPr lang="en-US" sz="4000" dirty="0" smtClean="0">
                <a:solidFill>
                  <a:srgbClr val="002060"/>
                </a:solidFill>
              </a:rPr>
              <a:t>16</a:t>
            </a:r>
            <a:r>
              <a:rPr lang="en-US" dirty="0" smtClean="0"/>
              <a:t> and older without charge or special permission.</a:t>
            </a:r>
          </a:p>
          <a:p>
            <a:r>
              <a:rPr lang="en-US" dirty="0" smtClean="0"/>
              <a:t>It is a great resource to scholars and researchers.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dissolve/>
    <p:sndAc>
      <p:stSnd>
        <p:snd r:embed="rId3" name="chimes.wav"/>
      </p:stSnd>
    </p:sndAc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84</TotalTime>
  <Words>198</Words>
  <Application>Microsoft Office PowerPoint</Application>
  <PresentationFormat>On-screen Show (4:3)</PresentationFormat>
  <Paragraphs>34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On-Line Library</vt:lpstr>
      <vt:lpstr>The Library of Congress </vt:lpstr>
      <vt:lpstr>The Library of Congress </vt:lpstr>
      <vt:lpstr>The Library of Congress </vt:lpstr>
      <vt:lpstr>The Library of Congress</vt:lpstr>
      <vt:lpstr>The Library of Congress </vt:lpstr>
      <vt:lpstr>The Library of Congress</vt:lpstr>
      <vt:lpstr>The Library of Congress</vt:lpstr>
      <vt:lpstr>The Library of Congress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On-Line Library</dc:title>
  <dc:creator>Juan</dc:creator>
  <cp:lastModifiedBy>Juan</cp:lastModifiedBy>
  <cp:revision>5</cp:revision>
  <dcterms:created xsi:type="dcterms:W3CDTF">2011-07-08T14:15:00Z</dcterms:created>
  <dcterms:modified xsi:type="dcterms:W3CDTF">2011-07-08T15:39:23Z</dcterms:modified>
</cp:coreProperties>
</file>